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9" r:id="rId3"/>
    <p:sldId id="263" r:id="rId4"/>
    <p:sldId id="268" r:id="rId5"/>
    <p:sldId id="271" r:id="rId6"/>
    <p:sldId id="261" r:id="rId7"/>
    <p:sldId id="262" r:id="rId8"/>
    <p:sldId id="266" r:id="rId9"/>
    <p:sldId id="265" r:id="rId10"/>
    <p:sldId id="273" r:id="rId11"/>
    <p:sldId id="264" r:id="rId12"/>
    <p:sldId id="270" r:id="rId13"/>
    <p:sldId id="280" r:id="rId14"/>
    <p:sldId id="267" r:id="rId15"/>
    <p:sldId id="277" r:id="rId16"/>
    <p:sldId id="278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9A2CF48-F496-46EE-A0E2-AF3ED6F8BFDB}">
          <p14:sldIdLst>
            <p14:sldId id="274"/>
            <p14:sldId id="269"/>
            <p14:sldId id="263"/>
            <p14:sldId id="268"/>
            <p14:sldId id="271"/>
            <p14:sldId id="261"/>
            <p14:sldId id="262"/>
            <p14:sldId id="266"/>
            <p14:sldId id="265"/>
            <p14:sldId id="273"/>
            <p14:sldId id="264"/>
          </p14:sldIdLst>
        </p14:section>
        <p14:section name="Раздел без заголовка" id="{7264F3D9-23DC-49F6-A0BD-ADF1291ADBD0}">
          <p14:sldIdLst>
            <p14:sldId id="270"/>
            <p14:sldId id="280"/>
            <p14:sldId id="267"/>
            <p14:sldId id="277"/>
            <p14:sldId id="278"/>
            <p14:sldId id="2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33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21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50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3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25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3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6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72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0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F4F1-686F-4103-AC6F-3C3D6F648C5E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B0BC5-181B-41DD-8E49-0BAFC59835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14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7325" y="476672"/>
            <a:ext cx="778937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Образовательное пространство</a:t>
            </a:r>
          </a:p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как фактор социального </a:t>
            </a:r>
          </a:p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воспитания детей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5923" y="2967335"/>
            <a:ext cx="773218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Подготовили :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Педагоги МБДОУ №26 «Ёлочка»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г. Альметьевска</a:t>
            </a:r>
          </a:p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Ст. воспитатель первой кв. категории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Насибуллина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Х.М. 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Воспитатель высшей кв. категории </a:t>
            </a:r>
          </a:p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Никулаева С.М.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269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83442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20207"/>
            <a:ext cx="3823026" cy="509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8537" y="188640"/>
            <a:ext cx="82469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СЮЖЕТНО-РОЛЕВЫЕ ИГРЫ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33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24681"/>
            <a:ext cx="4050497" cy="540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94" y="1124681"/>
            <a:ext cx="4027106" cy="536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66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115" y="1340768"/>
            <a:ext cx="3657600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05"/>
            <a:ext cx="4637112" cy="605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4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380951" cy="584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978" y="934553"/>
            <a:ext cx="4368021" cy="582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7762" y="-39857"/>
            <a:ext cx="74724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РАБОТА С РОДИТЕЛЯМИ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753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25205"/>
            <a:ext cx="394243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25205"/>
            <a:ext cx="3996444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0563" y="30171"/>
            <a:ext cx="6178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ГОВОРЯЩИЕ СТЕНЫ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469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698888" cy="49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54" y="1444824"/>
            <a:ext cx="446109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03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87" y="332656"/>
            <a:ext cx="784887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74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49" y="-126777"/>
            <a:ext cx="9468544" cy="706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27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362872" cy="564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72" y="1295547"/>
            <a:ext cx="4299632" cy="496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60648"/>
            <a:ext cx="85324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/>
                <a:ea typeface="Calibri"/>
              </a:rPr>
              <a:t>ребенок  «сам себе режиссер»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0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1353"/>
            <a:ext cx="3399300" cy="453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1124744"/>
            <a:ext cx="4701607" cy="4539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-11392"/>
            <a:ext cx="47929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ДОСТУПНОСТЬ 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14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2" y="1724735"/>
            <a:ext cx="4968552" cy="5133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0"/>
            <a:ext cx="37773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28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7" y="-159390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7" y="886444"/>
            <a:ext cx="4454205" cy="593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752" y="1223745"/>
            <a:ext cx="3727319" cy="496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59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user\Desktop\Новая папка\Новая папка\1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63329"/>
            <a:ext cx="3709493" cy="494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\20191016_171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92896"/>
            <a:ext cx="313234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8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" y="-207404"/>
            <a:ext cx="9468544" cy="7065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5" name="Picture 77" descr="F:\СМ\Новая папка\20190320_151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453650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7" name="Picture 8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-34102"/>
            <a:ext cx="3816820" cy="5047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80" y="219123"/>
            <a:ext cx="307340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29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29494"/>
            <a:ext cx="3212513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24000"/>
            <a:ext cx="3258818" cy="205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082" y="3576372"/>
            <a:ext cx="2558342" cy="2429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0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-126776"/>
            <a:ext cx="946854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893" y="-18225"/>
            <a:ext cx="3930824" cy="524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2324"/>
            <a:ext cx="5308351" cy="4126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233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53</Words>
  <Application>Microsoft Office PowerPoint</Application>
  <PresentationFormat>Экран (4:3)</PresentationFormat>
  <Paragraphs>14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27</cp:revision>
  <dcterms:created xsi:type="dcterms:W3CDTF">2019-12-02T20:00:47Z</dcterms:created>
  <dcterms:modified xsi:type="dcterms:W3CDTF">2020-05-12T13:16:21Z</dcterms:modified>
</cp:coreProperties>
</file>